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Vardø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940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87684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738149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69950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41235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698458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96335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2021-01-26T13:16:35Z</dcterms:modified>
</cp:coreProperties>
</file>