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Harstad - Hárstták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640127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727052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890552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658433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2 795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421929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542358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694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1 805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565722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1 643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747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2021-01-26T13:16:25Z</dcterms:modified>
</cp:coreProperties>
</file>