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Tromsø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58507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26 886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32 037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28 125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22 914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37 444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43054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55720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84834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2307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9915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33 935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82789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6 997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29 947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2021-01-26T13:16:16Z</dcterms:modified>
</cp:coreProperties>
</file>