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Trøndelag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7864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95 569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145 443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114 926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43 554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131 807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30908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48009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1456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149 515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49550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139 646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144 839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144 839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154 406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6975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43 787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19 373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86 355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9086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66 363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13 328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69 824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2021-01-26T10:07:35Z</dcterms:modified>
</cp:coreProperties>
</file>