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Orkland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3348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4112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2708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4676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8474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4096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3662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2021-01-26T13:16:07Z</dcterms:modified>
</cp:coreProperties>
</file>