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4125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5452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256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7310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6579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1559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8591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2021-01-26T13:15:58Z</dcterms:modified>
</cp:coreProperties>
</file>