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5950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2547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052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914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0742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543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836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2021-01-26T13:15:48Z</dcterms:modified>
</cp:coreProperties>
</file>