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Hitra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296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74063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0841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622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2287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4684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2822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2021-01-26T13:15:39Z</dcterms:modified>
</cp:coreProperties>
</file>