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Heim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9054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67540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7953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9134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3769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9894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1325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2021-01-26T13:15:30Z</dcterms:modified>
</cp:coreProperties>
</file>