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Fosen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3935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4044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636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9275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5500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5551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21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2021-01-26T13:15:21Z</dcterms:modified>
</cp:coreProperties>
</file>