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Inderøy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508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8561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02319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2483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3 417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07097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2978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780773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2021-01-26T13:15:12Z</dcterms:modified>
</cp:coreProperties>
</file>