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2387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0450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9316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5461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7248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9524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2523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2021-01-26T13:15:02Z</dcterms:modified>
</cp:coreProperties>
</file>