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915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707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063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5101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4132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4190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410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2021-01-26T13:14:44Z</dcterms:modified>
</cp:coreProperties>
</file>