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5477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765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7715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8755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554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6278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9252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2021-01-26T13:14:35Z</dcterms:modified>
</cp:coreProperties>
</file>