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Malvik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916664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3 380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3 467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86879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997988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490349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3 467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225658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565437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539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1 785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775320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1 728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747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2021-01-26T13:14:25Z</dcterms:modified>
</cp:coreProperties>
</file>