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Skaun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4058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59787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4406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3931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9712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7418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9466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2021-01-26T13:14:16Z</dcterms:modified>
</cp:coreProperties>
</file>