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510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1137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279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9928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8918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6414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2244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2021-01-26T13:14:07Z</dcterms:modified>
</cp:coreProperties>
</file>