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Midtre Gauldal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0291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48359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4735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9246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0630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8949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58152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2021-01-26T13:13:58Z</dcterms:modified>
</cp:coreProperties>
</file>