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Holtålen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20210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85978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008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375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316905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5888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6039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2021-01-26T13:13:49Z</dcterms:modified>
</cp:coreProperties>
</file>