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Røros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71859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88529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37808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082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4260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9300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9016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2021-01-26T13:13:40Z</dcterms:modified>
</cp:coreProperties>
</file>