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Rennebu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1628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8598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4248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2730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4677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0270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4739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2021-01-26T13:13:31Z</dcterms:modified>
</cp:coreProperties>
</file>