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Oppdal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105149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922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770522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3771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5285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7221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043166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2021-01-26T13:13:22Z</dcterms:modified>
</cp:coreProperties>
</file>