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Osen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269993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903538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65758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631156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369428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130528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748238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2021-01-26T13:13:13Z</dcterms:modified>
</cp:coreProperties>
</file>