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Frøya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4493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3410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3109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3402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6722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5162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8798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2021-01-26T13:13:04Z</dcterms:modified>
</cp:coreProperties>
</file>