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3187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2929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1761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319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4359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5659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8690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2021-01-26T13:12:55Z</dcterms:modified>
</cp:coreProperties>
</file>