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Trondheim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11867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30 851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54 669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45 590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44 526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3179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0076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125552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56 443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5614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4317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10 330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4 760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41 352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5544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20 006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33 784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2021-01-26T13:08:12Z</dcterms:modified>
</cp:coreProperties>
</file>