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Vestland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22049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135 692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167 483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128 186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45 496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75 420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214 762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3027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50480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9088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214 762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25440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9 405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17 617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49 675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84 044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35299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55 333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11 365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148 064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9796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99 036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11 572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104 153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2021-01-26T10:07:16Z</dcterms:modified>
</cp:coreProperties>
</file>