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Stryn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293066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677602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804371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981948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538012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289962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1 572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656551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1 716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2021-01-26T13:08:03Z</dcterms:modified>
</cp:coreProperties>
</file>