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Gloppen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999372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403876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21651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61008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545985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9032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7084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738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2021-01-26T13:07:54Z</dcterms:modified>
</cp:coreProperties>
</file>