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9415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1750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7660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4062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5 699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09802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4910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87275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2021-01-26T13:07:44Z</dcterms:modified>
</cp:coreProperties>
</file>