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Sunnfjord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555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9574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1179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7787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0199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4011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3951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2021-01-26T13:07:35Z</dcterms:modified>
</cp:coreProperties>
</file>