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Fjaler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5187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2873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1115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259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0082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9606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2816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2021-01-26T13:07:17Z</dcterms:modified>
</cp:coreProperties>
</file>