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Askvoll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88487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26068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84529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811298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96927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97143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16422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2021-01-26T13:07:08Z</dcterms:modified>
</cp:coreProperties>
</file>