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Luster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922485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4 912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9 380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718201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117407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56130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9 380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117071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804265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5 821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273565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3 644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5 736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2021-01-26T13:06:58Z</dcterms:modified>
</cp:coreProperties>
</file>