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Årdal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487067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34769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215251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35187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109951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310941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932998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2021-01-26T13:06:49Z</dcterms:modified>
</cp:coreProperties>
</file>