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Lærdal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757107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488151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24415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63408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83697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588582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81691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2021-01-26T13:06:40Z</dcterms:modified>
</cp:coreProperties>
</file>