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Aurland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6947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0554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7321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9396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1901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942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6940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2021-01-26T13:06:31Z</dcterms:modified>
</cp:coreProperties>
</file>