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Sogndal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185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1812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8581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634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0801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8605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2697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2021-01-26T13:06:22Z</dcterms:modified>
</cp:coreProperties>
</file>