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84304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60235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03920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2754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083993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7454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13766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2021-01-26T13:06:13Z</dcterms:modified>
</cp:coreProperties>
</file>