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Høyanger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7753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9424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5969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8912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6760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5418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853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2021-01-26T13:06:04Z</dcterms:modified>
</cp:coreProperties>
</file>