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Hyllestad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18964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909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194170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207970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084687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50088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143485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654776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623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2021-01-26T13:05:55Z</dcterms:modified>
</cp:coreProperties>
</file>