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Solund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809510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487256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560174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247519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398055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194576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022454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2021-01-26T13:05:46Z</dcterms:modified>
</cp:coreProperties>
</file>