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Gulen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55538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0993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7517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7212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9583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9003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1912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2021-01-26T13:05:37Z</dcterms:modified>
</cp:coreProperties>
</file>