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Vaksdal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6150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25526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84271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75645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30307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333759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15317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2021-01-26T13:05:28Z</dcterms:modified>
</cp:coreProperties>
</file>