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90" d="100"/>
          <a:sy n="90" d="100"/>
        </p:scale>
        <p:origin x="912" y="8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Askøy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569803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1 305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1 305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954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1 305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1354723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7375965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7550149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1 305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31.12.2020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0887303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0947618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369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212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725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4802437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978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327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742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Sven Michaelis</cp:lastModifiedBy>
  <cp:revision>566</cp:revision>
  <cp:lastPrinted>2017-07-27T06:02:26Z</cp:lastPrinted>
  <dcterms:created xsi:type="dcterms:W3CDTF">2012-04-19T09:19:28Z</dcterms:created>
  <dcterms:modified xsi:type="dcterms:W3CDTF">2021-01-26T13:05:19Z</dcterms:modified>
</cp:coreProperties>
</file>