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Øygarden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3833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18 238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21 323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3404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6124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112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1421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4437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3508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2021-01-26T13:05:10Z</dcterms:modified>
</cp:coreProperties>
</file>