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Voss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85315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073757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755729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95160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414310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182531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615543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2021-01-26T13:04:52Z</dcterms:modified>
</cp:coreProperties>
</file>