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7540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0361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70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779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6813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9640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2998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2021-01-26T13:04:43Z</dcterms:modified>
</cp:coreProperties>
</file>