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4851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1614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1329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030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1739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456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574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2021-01-26T12:59:21Z</dcterms:modified>
</cp:coreProperties>
</file>