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Tysnes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2505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10 261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26 024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23 776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8 387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34 411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96707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907359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9528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34 411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511172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98498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33 341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93491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1 207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31 618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2021-01-26T12:59:12Z</dcterms:modified>
</cp:coreProperties>
</file>